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441A3-7F0C-4B18-9F74-DDC674ACA55F}">
  <a:tblStyle styleId="{466441A3-7F0C-4B18-9F74-DDC674ACA5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1fe2a2e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1fe2a2e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Here’s the first MVP for future students that wants to get admitted to university of regina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1fe2a2e5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1fe2a2e5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appointment with engineering advisor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1fe2a2e5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1fe2a2e5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Finding financial support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To look for program descriptions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Jinkai</a:t>
            </a: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Jinkai</a:t>
            </a: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77eac52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77eac52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77eac52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77eac52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Jinkai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77eac52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77eac52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77eac528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77eac528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our overall design was to used images to replace overwhelming amount of words.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We made it easier to visualize the page flow using Photoshop mockup.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77eac528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77eac528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Jinkai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77eac528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277eac528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77eac528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77eac528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Jinkai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are the empathy maps for our target customers. We think content duplication must be avoided. Also low maintenance is important. Access informations in few clicks would be better.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Zain</a:t>
            </a: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mi471/Milestone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ENSE 471, Milestone 2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Yumi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Zain, Jinkai, Clark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March 13, 2019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649" y="129575"/>
            <a:ext cx="5528549" cy="6625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" name="Google Shape;150;p22"/>
          <p:cNvGraphicFramePr/>
          <p:nvPr/>
        </p:nvGraphicFramePr>
        <p:xfrm>
          <a:off x="122625" y="3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{466441A3-7F0C-4B18-9F74-DDC674ACA55F}</a:tableStyleId>
              </a:tblPr>
              <a:tblGrid>
                <a:gridCol w="621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Future Students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Usability Questions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375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to access admission form?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to filter the navigation to find the form quickly?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99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to access admission form catered for undergraduate students?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00FF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What are the ways to determine if form is filled in correctly?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5E6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to determine if user got accepted to University of Regina?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875" y="83225"/>
            <a:ext cx="4790996" cy="6553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23"/>
          <p:cNvGraphicFramePr/>
          <p:nvPr/>
        </p:nvGraphicFramePr>
        <p:xfrm>
          <a:off x="457175" y="3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{466441A3-7F0C-4B18-9F74-DDC674ACA55F}</a:tableStyleId>
              </a:tblPr>
              <a:tblGrid>
                <a:gridCol w="621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Current Students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Usability Questions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375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do I find the advising page?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Where is the entrance for advising system?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99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to find advisors contact info?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00FF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How do I retrieve my UR course password?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5E6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When is the time availability for each advisor?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00" y="152400"/>
            <a:ext cx="6288667" cy="6553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4"/>
          <p:cNvGraphicFramePr/>
          <p:nvPr/>
        </p:nvGraphicFramePr>
        <p:xfrm>
          <a:off x="166850" y="35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{466441A3-7F0C-4B18-9F74-DDC674ACA55F}</a:tableStyleId>
              </a:tblPr>
              <a:tblGrid>
                <a:gridCol w="53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Parents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Usability Questions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375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Where to find information about financial services and support?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What kind of information to I need to provide to calculate approximate expenses?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9900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Where to find information about scholarships?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00FF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Where to find program informations?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5E6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What are the career opportunities for the program selected? Are coop or internship options available?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38200" y="261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GitHub review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838200" y="15871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Github Link: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https://github.com/Yomi471/Milestone2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 its structure and flow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Ensure to illustrate that all Milestone 2 files are uploaded (providing your “stamp of approval”), e.g.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ideations from Brainstorming #1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Evaluation documentation (Feedback report/summary, empathy maps)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Focused ideation from Brainstorming #2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USM snapshot, etc.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Recall” Your team’s “stamp of approval” includes you are satisfied with your uploaded content and GitHub structure usability/readability (discoverability and understandability)</a:t>
            </a:r>
            <a:endParaRPr/>
          </a:p>
          <a:p>
            <a:pPr marL="68580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84150" y="86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Group reflection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838200" y="11470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3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 did you feel about this milestone? What did you like about it?</a:t>
            </a:r>
            <a:endParaRPr sz="240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Milestone was good. For us, it was nice to have feedback from our target customers.</a:t>
            </a:r>
            <a:endParaRPr sz="2400"/>
          </a:p>
          <a:p>
            <a:pPr marL="228600" lvl="0" indent="-203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did you learn about yourself as you collaborated and worked through this milestone?</a:t>
            </a:r>
            <a:endParaRPr sz="240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Brainstorm was effective and useful. Our group worked concurrently to accomplish milestone 2.</a:t>
            </a:r>
            <a:endParaRPr sz="2400"/>
          </a:p>
          <a:p>
            <a:pPr marL="228600" lvl="0" indent="-203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 will you use what you have learned going forward?</a:t>
            </a:r>
            <a:endParaRPr sz="240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Visualize the designs was rational intuition and pretty useful for presentation.</a:t>
            </a:r>
            <a:endParaRPr sz="2400"/>
          </a:p>
          <a:p>
            <a:pPr marL="228600" lvl="0" indent="-203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“stuff &amp; things” related to this milestone would you want help with?</a:t>
            </a:r>
            <a:endParaRPr sz="2400"/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	Everything’s clear, no need for further help. </a:t>
            </a:r>
            <a:endParaRPr sz="240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200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Students</a:t>
            </a:r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450" y="786275"/>
            <a:ext cx="6481200" cy="57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928950" y="2646325"/>
            <a:ext cx="4019400" cy="20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page offers important informations for future students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36750" y="535075"/>
            <a:ext cx="4084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Students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873" y="535075"/>
            <a:ext cx="6573051" cy="605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643100" y="2105125"/>
            <a:ext cx="38685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 this page user will see academic services information. Also, there’s an option where user can book an appointment.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Parents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62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covers the ideation for the parents page.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Recent news and events will be displayed on this page.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338" y="1009175"/>
            <a:ext cx="5724525" cy="5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0150" y="782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Different ideations...</a:t>
            </a:r>
            <a:endParaRPr sz="36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80" y="1219450"/>
            <a:ext cx="2117095" cy="2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874" y="1122719"/>
            <a:ext cx="2117099" cy="268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675" y="3872325"/>
            <a:ext cx="2241931" cy="2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6251" y="1281852"/>
            <a:ext cx="2806848" cy="2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25" y="3845650"/>
            <a:ext cx="2416238" cy="2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4793" y="1281823"/>
            <a:ext cx="2490806" cy="2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0775" y="4031800"/>
            <a:ext cx="7012324" cy="2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3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Brainstorm #1: Discussions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838200" y="17169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Rationalize the number of ideations your team created</a:t>
            </a:r>
            <a:endParaRPr sz="2600"/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After discussion, ONLY one design has been made. </a:t>
            </a:r>
            <a:endParaRPr sz="2400"/>
          </a:p>
          <a:p>
            <a:pPr marL="45720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And we felt like our design ideations had a good coverage.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Why did you select the storyboard/lo-fidelity prototype (or some other) approach for your ideations (was it good, bad, better if…?)</a:t>
            </a:r>
            <a:endParaRPr sz="2400"/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Low fidelity prototypes were used for the ideations because it is easy to change and implement designs by using this prototypes.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Evaluate #1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Discuss the user feedback you received ?</a:t>
            </a:r>
            <a:endParaRPr sz="2400"/>
          </a:p>
          <a:p>
            <a:pPr marL="91440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The main feedback we received is to avoid information duplication, stakeholder priority, and information maintenance.</a:t>
            </a:r>
            <a:endParaRPr sz="2400"/>
          </a:p>
          <a:p>
            <a:pPr marL="457200" lvl="0" indent="-37973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Discuss your experience in working with your focus group ?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40"/>
              <a:t>Pro</a:t>
            </a:r>
            <a:r>
              <a:rPr lang="en-US" sz="1800"/>
              <a:t>s:</a:t>
            </a:r>
            <a:r>
              <a:rPr lang="en-US" sz="2000"/>
              <a:t> We learned what our customer needs and wants in the website. </a:t>
            </a:r>
            <a:endParaRPr sz="2000"/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40"/>
              <a:t>Cons: Demographic Accuracy</a:t>
            </a:r>
            <a:endParaRPr sz="20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Empathy Maps Discussion 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r="24294"/>
          <a:stretch/>
        </p:blipFill>
        <p:spPr>
          <a:xfrm>
            <a:off x="3999399" y="1483425"/>
            <a:ext cx="3802301" cy="522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4600" y="1483425"/>
            <a:ext cx="4065000" cy="52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7DB3DD-8EBF-42CE-8DCE-5993A7D6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483425"/>
            <a:ext cx="3738664" cy="5222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Brainstorm #2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838200" y="158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Display and discuss your “honed-in/focused” ideation</a:t>
            </a:r>
            <a:endParaRPr sz="2590"/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20"/>
              <a:t>We’re going to keep our design because according to our survey many current students would like to know what’s going on in the campus. </a:t>
            </a:r>
            <a:endParaRPr sz="222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2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2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Display your team’s USM and do a brief first MVP review and rationale</a:t>
            </a:r>
            <a:endParaRPr sz="2590"/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90"/>
          </a:p>
          <a:p>
            <a:pPr marL="68580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20"/>
              <a:t>Link back to usability questions as much as possible</a:t>
            </a:r>
            <a:endParaRPr/>
          </a:p>
          <a:p>
            <a:pPr marL="164465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宽屏</PresentationFormat>
  <Paragraphs>93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ENSE 471, Milestone 2</vt:lpstr>
      <vt:lpstr>Future Students</vt:lpstr>
      <vt:lpstr>Current Students</vt:lpstr>
      <vt:lpstr>Parents</vt:lpstr>
      <vt:lpstr>Different ideations...</vt:lpstr>
      <vt:lpstr>Brainstorm #1: Discussions</vt:lpstr>
      <vt:lpstr>Evaluate #1</vt:lpstr>
      <vt:lpstr>Empathy Maps Discussion </vt:lpstr>
      <vt:lpstr>Brainstorm #2</vt:lpstr>
      <vt:lpstr>PowerPoint 演示文稿</vt:lpstr>
      <vt:lpstr>PowerPoint 演示文稿</vt:lpstr>
      <vt:lpstr>PowerPoint 演示文稿</vt:lpstr>
      <vt:lpstr>GitHub review</vt:lpstr>
      <vt:lpstr>Group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471, Milestone 2</dc:title>
  <cp:lastModifiedBy>Jinkai Fan</cp:lastModifiedBy>
  <cp:revision>1</cp:revision>
  <dcterms:modified xsi:type="dcterms:W3CDTF">2019-03-13T02:43:02Z</dcterms:modified>
</cp:coreProperties>
</file>